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87" r:id="rId6"/>
    <p:sldId id="286" r:id="rId7"/>
    <p:sldId id="263" r:id="rId8"/>
    <p:sldId id="264" r:id="rId9"/>
    <p:sldId id="265" r:id="rId10"/>
    <p:sldId id="280" r:id="rId11"/>
    <p:sldId id="279" r:id="rId12"/>
    <p:sldId id="285" r:id="rId13"/>
    <p:sldId id="266" r:id="rId14"/>
    <p:sldId id="273" r:id="rId15"/>
    <p:sldId id="276" r:id="rId16"/>
    <p:sldId id="277" r:id="rId17"/>
    <p:sldId id="281" r:id="rId18"/>
    <p:sldId id="282" r:id="rId19"/>
    <p:sldId id="283" r:id="rId20"/>
    <p:sldId id="278" r:id="rId21"/>
    <p:sldId id="284" r:id="rId22"/>
    <p:sldId id="267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833-B9B6-4207-B132-662E02221B3B}" type="datetimeFigureOut">
              <a:rPr lang="en-US" smtClean="0"/>
              <a:pPr/>
              <a:t>03-May-14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8E69-6030-4803-80FE-933B25DB8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833-B9B6-4207-B132-662E02221B3B}" type="datetimeFigureOut">
              <a:rPr lang="en-US" smtClean="0"/>
              <a:pPr/>
              <a:t>03-May-14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8E69-6030-4803-80FE-933B25DB8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833-B9B6-4207-B132-662E02221B3B}" type="datetimeFigureOut">
              <a:rPr lang="en-US" smtClean="0"/>
              <a:pPr/>
              <a:t>03-May-14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8E69-6030-4803-80FE-933B25DB8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833-B9B6-4207-B132-662E02221B3B}" type="datetimeFigureOut">
              <a:rPr lang="en-US" smtClean="0"/>
              <a:pPr/>
              <a:t>03-May-14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8E69-6030-4803-80FE-933B25DB8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833-B9B6-4207-B132-662E02221B3B}" type="datetimeFigureOut">
              <a:rPr lang="en-US" smtClean="0"/>
              <a:pPr/>
              <a:t>03-May-14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8E69-6030-4803-80FE-933B25DB8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833-B9B6-4207-B132-662E02221B3B}" type="datetimeFigureOut">
              <a:rPr lang="en-US" smtClean="0"/>
              <a:pPr/>
              <a:t>03-May-14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8E69-6030-4803-80FE-933B25DB8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833-B9B6-4207-B132-662E02221B3B}" type="datetimeFigureOut">
              <a:rPr lang="en-US" smtClean="0"/>
              <a:pPr/>
              <a:t>03-May-14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8E69-6030-4803-80FE-933B25DB8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833-B9B6-4207-B132-662E02221B3B}" type="datetimeFigureOut">
              <a:rPr lang="en-US" smtClean="0"/>
              <a:pPr/>
              <a:t>03-May-14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8E69-6030-4803-80FE-933B25DB8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833-B9B6-4207-B132-662E02221B3B}" type="datetimeFigureOut">
              <a:rPr lang="en-US" smtClean="0"/>
              <a:pPr/>
              <a:t>03-May-14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8E69-6030-4803-80FE-933B25DB8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833-B9B6-4207-B132-662E02221B3B}" type="datetimeFigureOut">
              <a:rPr lang="en-US" smtClean="0"/>
              <a:pPr/>
              <a:t>03-May-14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8E69-6030-4803-80FE-933B25DB8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833-B9B6-4207-B132-662E02221B3B}" type="datetimeFigureOut">
              <a:rPr lang="en-US" smtClean="0"/>
              <a:pPr/>
              <a:t>03-May-14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8E69-6030-4803-80FE-933B25DB8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D833-B9B6-4207-B132-662E02221B3B}" type="datetimeFigureOut">
              <a:rPr lang="en-US" smtClean="0"/>
              <a:pPr/>
              <a:t>03-May-14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8E69-6030-4803-80FE-933B25DB8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Community  Services </a:t>
            </a:r>
            <a:r>
              <a:rPr lang="en-US" dirty="0" err="1" smtClean="0">
                <a:solidFill>
                  <a:srgbClr val="FF0000"/>
                </a:solidFill>
              </a:rPr>
              <a:t>Dhara</a:t>
            </a:r>
            <a:r>
              <a:rPr lang="en-US" dirty="0" smtClean="0">
                <a:solidFill>
                  <a:srgbClr val="FF0000"/>
                </a:solidFill>
              </a:rPr>
              <a:t> 2013-14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(1)  Dt. 05 – 07 – 2013(Strength 500 Student) Ph 2247709</a:t>
            </a:r>
          </a:p>
          <a:p>
            <a:r>
              <a:rPr lang="en-US" b="1" i="1" dirty="0" smtClean="0"/>
              <a:t>Lecture on Self Development Activities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	</a:t>
            </a:r>
            <a:r>
              <a:rPr lang="en-US" b="1" i="1" dirty="0" smtClean="0">
                <a:solidFill>
                  <a:srgbClr val="00B0F0"/>
                </a:solidFill>
              </a:rPr>
              <a:t>by </a:t>
            </a:r>
            <a:r>
              <a:rPr lang="en-US" b="1" i="1" dirty="0" err="1" smtClean="0">
                <a:solidFill>
                  <a:srgbClr val="00B0F0"/>
                </a:solidFill>
              </a:rPr>
              <a:t>Vanitaben</a:t>
            </a:r>
            <a:r>
              <a:rPr lang="en-US" b="1" i="1" dirty="0" smtClean="0">
                <a:solidFill>
                  <a:srgbClr val="00B0F0"/>
                </a:solidFill>
              </a:rPr>
              <a:t> </a:t>
            </a:r>
            <a:r>
              <a:rPr lang="en-US" b="1" i="1" dirty="0" err="1" smtClean="0">
                <a:solidFill>
                  <a:srgbClr val="00B0F0"/>
                </a:solidFill>
              </a:rPr>
              <a:t>Gajjar</a:t>
            </a:r>
            <a:r>
              <a:rPr lang="en-US" b="1" i="1" dirty="0" smtClean="0">
                <a:solidFill>
                  <a:srgbClr val="00B0F0"/>
                </a:solidFill>
              </a:rPr>
              <a:t> </a:t>
            </a:r>
          </a:p>
          <a:p>
            <a:pPr>
              <a:buNone/>
            </a:pPr>
            <a:endParaRPr lang="en-US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(2)  Dt. 09-07-2013 (Strength 500 Student) Ph 2247709</a:t>
            </a:r>
          </a:p>
          <a:p>
            <a:r>
              <a:rPr lang="en-US" b="1" i="1" dirty="0" smtClean="0"/>
              <a:t>Blood Donation Camp</a:t>
            </a:r>
            <a:endParaRPr lang="en-US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00B050"/>
                </a:solidFill>
              </a:rPr>
              <a:t> (3)  Dt. 19-07-2013</a:t>
            </a:r>
            <a:r>
              <a:rPr lang="en-US" b="1" dirty="0" smtClean="0">
                <a:solidFill>
                  <a:srgbClr val="00B050"/>
                </a:solidFill>
              </a:rPr>
              <a:t>(Strength 500 Student) Ph 2247709</a:t>
            </a:r>
            <a:endParaRPr lang="en-US" b="1" i="1" dirty="0" smtClean="0">
              <a:solidFill>
                <a:srgbClr val="00B050"/>
              </a:solidFill>
            </a:endParaRPr>
          </a:p>
          <a:p>
            <a:r>
              <a:rPr lang="en-US" b="1" i="1" dirty="0" smtClean="0"/>
              <a:t>Slogan Reading on the Population Day</a:t>
            </a:r>
          </a:p>
          <a:p>
            <a:pPr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" name="Picture 2" descr="C:\Users\intel\Desktop\blud donation9-7-2013\DSC00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1026" name="Picture 2" descr="C:\Users\intel\Desktop\Photos 2013-14\201307\201307A0\190720135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90698" y="1813719"/>
            <a:ext cx="55626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7170" name="Picture 2" descr="C:\Users\intel\Desktop\Photos 2013-14\201308\201308A0\08082013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28798" y="1623219"/>
            <a:ext cx="548640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intel\Desktop\S. Dhara Photo, 2013-14\16082013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2050" name="Picture 2" descr="C:\Users\intel\Desktop\Photos 2013-14\201309\201309A0\130920136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66898" y="1585118"/>
            <a:ext cx="54102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4" name="Picture 2" descr="C:\Users\intel\Desktop\S. Dhara Photo, 2013-14\03012014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intel\Desktop\S. Dhara Photo, 2013-14\10012014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3074" name="Picture 2" descr="C:\Users\intel\Desktop\Photos 2013-14\201401\201401A0\170120146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4098" name="Picture 2" descr="C:\Users\intel\Desktop\Photos 2013-14\201401A0\310120147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5122" name="Picture 2" descr="C:\Users\intel\Desktop\Photos 2013-14\201402\201402A0\080220148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54691" y="1646237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100" b="1" dirty="0" smtClean="0">
                <a:solidFill>
                  <a:srgbClr val="00B050"/>
                </a:solidFill>
              </a:rPr>
              <a:t> (4)  Dt. 08-08-2013 </a:t>
            </a:r>
            <a:r>
              <a:rPr lang="en-US" sz="4000" b="1" dirty="0" smtClean="0">
                <a:solidFill>
                  <a:srgbClr val="00B050"/>
                </a:solidFill>
              </a:rPr>
              <a:t>(Strength 500 Student) Ph 2247709</a:t>
            </a:r>
            <a:endParaRPr lang="en-US" sz="4100" b="1" dirty="0" smtClean="0">
              <a:solidFill>
                <a:srgbClr val="00B050"/>
              </a:solidFill>
            </a:endParaRPr>
          </a:p>
          <a:p>
            <a:r>
              <a:rPr lang="en-US" sz="4100" b="1" i="1" dirty="0" smtClean="0"/>
              <a:t>Exhibition</a:t>
            </a:r>
          </a:p>
          <a:p>
            <a:pPr>
              <a:buNone/>
            </a:pPr>
            <a:endParaRPr lang="en-US" sz="4100" dirty="0" smtClean="0"/>
          </a:p>
          <a:p>
            <a:pPr>
              <a:buNone/>
            </a:pPr>
            <a:r>
              <a:rPr lang="en-US" sz="4100" b="1" dirty="0" smtClean="0">
                <a:solidFill>
                  <a:srgbClr val="00B050"/>
                </a:solidFill>
              </a:rPr>
              <a:t> (5)  Dt. 16 – 08 - </a:t>
            </a:r>
            <a:r>
              <a:rPr lang="en-US" sz="4100" b="1" dirty="0" smtClean="0">
                <a:solidFill>
                  <a:srgbClr val="00B050"/>
                </a:solidFill>
              </a:rPr>
              <a:t>2013</a:t>
            </a:r>
            <a:r>
              <a:rPr lang="en-US" sz="3600" b="1" dirty="0" smtClean="0">
                <a:solidFill>
                  <a:srgbClr val="00B050"/>
                </a:solidFill>
              </a:rPr>
              <a:t>(Strength </a:t>
            </a:r>
            <a:r>
              <a:rPr lang="en-US" sz="3600" b="1" dirty="0" smtClean="0">
                <a:solidFill>
                  <a:srgbClr val="00B050"/>
                </a:solidFill>
              </a:rPr>
              <a:t>500 Student) Ph 2247709</a:t>
            </a:r>
            <a:endParaRPr lang="en-US" sz="4100" b="1" dirty="0" smtClean="0">
              <a:solidFill>
                <a:srgbClr val="00B050"/>
              </a:solidFill>
            </a:endParaRPr>
          </a:p>
          <a:p>
            <a:r>
              <a:rPr lang="en-US" sz="4100" b="1" i="1" dirty="0" smtClean="0"/>
              <a:t>Lecture on Jewelry Making</a:t>
            </a:r>
          </a:p>
          <a:p>
            <a:pPr>
              <a:buNone/>
            </a:pPr>
            <a:r>
              <a:rPr lang="en-US" sz="4100" b="1" dirty="0" smtClean="0">
                <a:solidFill>
                  <a:srgbClr val="00B0F0"/>
                </a:solidFill>
              </a:rPr>
              <a:t>	by </a:t>
            </a:r>
            <a:r>
              <a:rPr lang="en-US" sz="4100" b="1" dirty="0" err="1" smtClean="0">
                <a:solidFill>
                  <a:srgbClr val="00B0F0"/>
                </a:solidFill>
              </a:rPr>
              <a:t>Krishnaben</a:t>
            </a:r>
            <a:r>
              <a:rPr lang="en-US" sz="4100" b="1" dirty="0" smtClean="0">
                <a:solidFill>
                  <a:srgbClr val="00B0F0"/>
                </a:solidFill>
              </a:rPr>
              <a:t> Joshi</a:t>
            </a:r>
          </a:p>
          <a:p>
            <a:pPr>
              <a:buNone/>
            </a:pPr>
            <a:endParaRPr lang="en-US" sz="4100" dirty="0" smtClean="0"/>
          </a:p>
          <a:p>
            <a:pPr>
              <a:buNone/>
            </a:pPr>
            <a:r>
              <a:rPr lang="en-US" sz="4100" b="1" dirty="0" smtClean="0">
                <a:solidFill>
                  <a:srgbClr val="00B050"/>
                </a:solidFill>
              </a:rPr>
              <a:t> (6)  Dt. 13 – 09 - </a:t>
            </a:r>
            <a:r>
              <a:rPr lang="en-US" sz="4100" b="1" dirty="0" smtClean="0">
                <a:solidFill>
                  <a:srgbClr val="00B050"/>
                </a:solidFill>
              </a:rPr>
              <a:t>2013</a:t>
            </a:r>
            <a:r>
              <a:rPr lang="en-US" sz="3600" b="1" dirty="0" smtClean="0">
                <a:solidFill>
                  <a:srgbClr val="00B050"/>
                </a:solidFill>
              </a:rPr>
              <a:t>(Strength </a:t>
            </a:r>
            <a:r>
              <a:rPr lang="en-US" sz="3600" b="1" dirty="0" smtClean="0">
                <a:solidFill>
                  <a:srgbClr val="00B050"/>
                </a:solidFill>
              </a:rPr>
              <a:t>500 Student) Ph 2247709</a:t>
            </a:r>
            <a:endParaRPr lang="en-US" sz="4100" b="1" dirty="0" smtClean="0">
              <a:solidFill>
                <a:srgbClr val="00B050"/>
              </a:solidFill>
            </a:endParaRPr>
          </a:p>
          <a:p>
            <a:r>
              <a:rPr lang="en-US" sz="4100" b="1" i="1" dirty="0" smtClean="0"/>
              <a:t>Discussion on Creation of Self Confidence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4" name="Picture 2" descr="C:\Users\intel\Desktop\Photos 2013-14\201402\201402A0\14022014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6146" name="Picture 2" descr="C:\Users\intel\Desktop\Photos 2013-14\201402\201402A1\220220148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4" name="Picture 2" descr="C:\Users\intel\Desktop\S. Dhara Photo, 2013-14\280220149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103" y="1600200"/>
            <a:ext cx="603779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151</a:t>
            </a:r>
            <a:endParaRPr lang="en-US" dirty="0"/>
          </a:p>
        </p:txBody>
      </p:sp>
      <p:pic>
        <p:nvPicPr>
          <p:cNvPr id="1026" name="Picture 2" descr="C:\Users\intel\Desktop\Pictures\07032014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8600" y="228600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(7)  Dt. 03 – 01 - </a:t>
            </a:r>
            <a:r>
              <a:rPr lang="en-US" b="1" dirty="0" smtClean="0">
                <a:solidFill>
                  <a:srgbClr val="00B050"/>
                </a:solidFill>
              </a:rPr>
              <a:t>2014(Strength </a:t>
            </a:r>
            <a:r>
              <a:rPr lang="en-US" b="1" dirty="0" smtClean="0">
                <a:solidFill>
                  <a:srgbClr val="00B050"/>
                </a:solidFill>
              </a:rPr>
              <a:t>500 Student) Ph 2247709</a:t>
            </a:r>
          </a:p>
          <a:p>
            <a:r>
              <a:rPr lang="en-US" b="1" i="1" dirty="0" smtClean="0"/>
              <a:t>Lecture on Importance of Physical Education for Physical and Mental Development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	by </a:t>
            </a:r>
            <a:r>
              <a:rPr lang="en-US" b="1" dirty="0" err="1" smtClean="0">
                <a:solidFill>
                  <a:srgbClr val="00B0F0"/>
                </a:solidFill>
              </a:rPr>
              <a:t>Haribhai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Kagathara</a:t>
            </a:r>
            <a:endParaRPr lang="en-US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(8)  Dt. 10 – 01 - </a:t>
            </a:r>
            <a:r>
              <a:rPr lang="en-US" b="1" dirty="0" smtClean="0">
                <a:solidFill>
                  <a:srgbClr val="00B050"/>
                </a:solidFill>
              </a:rPr>
              <a:t>2014(Strength </a:t>
            </a:r>
            <a:r>
              <a:rPr lang="en-US" b="1" dirty="0" smtClean="0">
                <a:solidFill>
                  <a:srgbClr val="00B050"/>
                </a:solidFill>
              </a:rPr>
              <a:t>500 Student) Ph 2247709</a:t>
            </a:r>
          </a:p>
          <a:p>
            <a:r>
              <a:rPr lang="en-US" b="1" i="1" dirty="0" smtClean="0"/>
              <a:t>College Campus Cleaning </a:t>
            </a:r>
            <a:r>
              <a:rPr lang="en-US" b="1" i="1" dirty="0" err="1" smtClean="0"/>
              <a:t>Programme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(9)  Dt. 17 – 01 - </a:t>
            </a:r>
            <a:r>
              <a:rPr lang="en-US" b="1" dirty="0" smtClean="0">
                <a:solidFill>
                  <a:srgbClr val="00B050"/>
                </a:solidFill>
              </a:rPr>
              <a:t>2014(Strength </a:t>
            </a:r>
            <a:r>
              <a:rPr lang="en-US" b="1" dirty="0" smtClean="0">
                <a:solidFill>
                  <a:srgbClr val="00B050"/>
                </a:solidFill>
              </a:rPr>
              <a:t>500 Student) Ph 2247709</a:t>
            </a:r>
          </a:p>
          <a:p>
            <a:r>
              <a:rPr lang="en-US" b="1" i="1" dirty="0" smtClean="0"/>
              <a:t>Evacuation Competition under UGC Diamond Jubilee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B050"/>
                </a:solidFill>
              </a:rPr>
              <a:t>Sub</a:t>
            </a:r>
            <a:r>
              <a:rPr lang="en-US" b="1" i="1" dirty="0" smtClean="0"/>
              <a:t>:1 Swami </a:t>
            </a:r>
            <a:r>
              <a:rPr lang="en-US" b="1" i="1" dirty="0" err="1" smtClean="0"/>
              <a:t>Vivekanands</a:t>
            </a:r>
            <a:r>
              <a:rPr lang="en-US" b="1" i="1" dirty="0" smtClean="0"/>
              <a:t> Views on Education</a:t>
            </a:r>
          </a:p>
          <a:p>
            <a:r>
              <a:rPr lang="en-US" b="1" i="1" dirty="0" smtClean="0"/>
              <a:t>    2 Swami </a:t>
            </a:r>
            <a:r>
              <a:rPr lang="en-US" b="1" i="1" dirty="0" err="1" smtClean="0"/>
              <a:t>Vivekanands</a:t>
            </a:r>
            <a:r>
              <a:rPr lang="en-US" b="1" i="1" dirty="0" smtClean="0"/>
              <a:t> Views on </a:t>
            </a:r>
            <a:r>
              <a:rPr lang="en-US" b="1" i="1" dirty="0" smtClean="0"/>
              <a:t>Women </a:t>
            </a:r>
            <a:r>
              <a:rPr lang="en-US" b="1" i="1" dirty="0" smtClean="0"/>
              <a:t>Progress</a:t>
            </a:r>
          </a:p>
          <a:p>
            <a:r>
              <a:rPr lang="en-US" b="1" i="1" dirty="0" smtClean="0"/>
              <a:t>   3 Outstanding </a:t>
            </a:r>
            <a:r>
              <a:rPr lang="en-US" b="1" i="1" dirty="0" smtClean="0"/>
              <a:t>Women </a:t>
            </a:r>
            <a:r>
              <a:rPr lang="en-US" b="1" i="1" dirty="0" smtClean="0"/>
              <a:t>of India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Winner</a:t>
            </a:r>
            <a:r>
              <a:rPr lang="en-US" dirty="0" smtClean="0"/>
              <a:t>: First       </a:t>
            </a:r>
            <a:r>
              <a:rPr lang="en-US" dirty="0" err="1" smtClean="0"/>
              <a:t>Niyati</a:t>
            </a:r>
            <a:r>
              <a:rPr lang="en-US" dirty="0" smtClean="0"/>
              <a:t> </a:t>
            </a:r>
            <a:r>
              <a:rPr lang="en-US" dirty="0" err="1" smtClean="0"/>
              <a:t>Dalal</a:t>
            </a:r>
            <a:r>
              <a:rPr lang="en-US" dirty="0" smtClean="0"/>
              <a:t>  </a:t>
            </a:r>
            <a:r>
              <a:rPr lang="en-US" dirty="0" err="1" smtClean="0"/>
              <a:t>B.Com</a:t>
            </a:r>
            <a:r>
              <a:rPr lang="en-US" dirty="0" smtClean="0"/>
              <a:t>. Sem-2</a:t>
            </a:r>
          </a:p>
          <a:p>
            <a:r>
              <a:rPr lang="en-US" dirty="0" smtClean="0"/>
              <a:t>               Second   </a:t>
            </a:r>
            <a:r>
              <a:rPr lang="en-US" dirty="0" err="1" smtClean="0"/>
              <a:t>Aksha</a:t>
            </a:r>
            <a:r>
              <a:rPr lang="en-US" dirty="0" smtClean="0"/>
              <a:t> </a:t>
            </a:r>
            <a:r>
              <a:rPr lang="en-US" dirty="0" err="1" smtClean="0"/>
              <a:t>Karatila</a:t>
            </a:r>
            <a:r>
              <a:rPr lang="en-US" dirty="0" smtClean="0"/>
              <a:t> </a:t>
            </a:r>
            <a:r>
              <a:rPr lang="en-US" dirty="0" err="1" smtClean="0"/>
              <a:t>B.Com</a:t>
            </a:r>
            <a:r>
              <a:rPr lang="en-US" dirty="0" smtClean="0"/>
              <a:t>. Sem-4</a:t>
            </a:r>
          </a:p>
          <a:p>
            <a:r>
              <a:rPr lang="en-US" dirty="0" smtClean="0"/>
              <a:t>               Third      </a:t>
            </a:r>
            <a:r>
              <a:rPr lang="en-US" dirty="0" err="1" smtClean="0"/>
              <a:t>Hiral</a:t>
            </a:r>
            <a:r>
              <a:rPr lang="en-US" dirty="0" smtClean="0"/>
              <a:t> </a:t>
            </a:r>
            <a:r>
              <a:rPr lang="en-US" dirty="0" err="1" smtClean="0"/>
              <a:t>Raydddda</a:t>
            </a:r>
            <a:r>
              <a:rPr lang="en-US" dirty="0" smtClean="0"/>
              <a:t> B.A. Sem-2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Judges</a:t>
            </a:r>
            <a:r>
              <a:rPr lang="en-US" dirty="0" err="1" smtClean="0"/>
              <a:t>:Maheshbhai</a:t>
            </a:r>
            <a:r>
              <a:rPr lang="en-US" dirty="0" smtClean="0"/>
              <a:t> </a:t>
            </a:r>
            <a:r>
              <a:rPr lang="en-US" dirty="0" err="1" smtClean="0"/>
              <a:t>Kikani</a:t>
            </a:r>
            <a:r>
              <a:rPr lang="en-US" dirty="0" smtClean="0"/>
              <a:t> &amp; </a:t>
            </a:r>
            <a:r>
              <a:rPr lang="en-US" dirty="0" err="1" smtClean="0"/>
              <a:t>Vipulbhai</a:t>
            </a:r>
            <a:r>
              <a:rPr lang="en-US" dirty="0" smtClean="0"/>
              <a:t> </a:t>
            </a:r>
            <a:r>
              <a:rPr lang="en-US" dirty="0" err="1" smtClean="0"/>
              <a:t>Dashini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(10)  Dt. 31 – 01 - </a:t>
            </a:r>
            <a:r>
              <a:rPr lang="en-US" b="1" dirty="0" smtClean="0">
                <a:solidFill>
                  <a:srgbClr val="00B050"/>
                </a:solidFill>
              </a:rPr>
              <a:t>2014(Strength </a:t>
            </a:r>
            <a:r>
              <a:rPr lang="en-US" b="1" dirty="0" smtClean="0">
                <a:solidFill>
                  <a:srgbClr val="00B050"/>
                </a:solidFill>
              </a:rPr>
              <a:t>500 Student) Ph 2247709</a:t>
            </a:r>
          </a:p>
          <a:p>
            <a:r>
              <a:rPr lang="en-US" b="1" i="1" dirty="0" smtClean="0"/>
              <a:t>Ads Show on Awareness of Voting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	by </a:t>
            </a:r>
            <a:r>
              <a:rPr lang="en-US" b="1" dirty="0" err="1" smtClean="0">
                <a:solidFill>
                  <a:srgbClr val="00B0F0"/>
                </a:solidFill>
              </a:rPr>
              <a:t>Chetanbhai</a:t>
            </a:r>
            <a:r>
              <a:rPr lang="en-US" b="1" dirty="0" smtClean="0">
                <a:solidFill>
                  <a:srgbClr val="00B0F0"/>
                </a:solidFill>
              </a:rPr>
              <a:t> Dave</a:t>
            </a:r>
            <a:endParaRPr lang="en-US" b="1" i="1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(11)  Dt. 07 – 02 - </a:t>
            </a:r>
            <a:r>
              <a:rPr lang="en-US" b="1" dirty="0" smtClean="0">
                <a:solidFill>
                  <a:srgbClr val="00B050"/>
                </a:solidFill>
              </a:rPr>
              <a:t>2014(Strength </a:t>
            </a:r>
            <a:r>
              <a:rPr lang="en-US" b="1" dirty="0" smtClean="0">
                <a:solidFill>
                  <a:srgbClr val="00B050"/>
                </a:solidFill>
              </a:rPr>
              <a:t>500 Student) Ph 2247709</a:t>
            </a:r>
          </a:p>
          <a:p>
            <a:r>
              <a:rPr lang="en-US" b="1" i="1" dirty="0" smtClean="0"/>
              <a:t>Exhibition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(12)  Dt. 14 – 02 - </a:t>
            </a:r>
            <a:r>
              <a:rPr lang="en-US" b="1" dirty="0" smtClean="0">
                <a:solidFill>
                  <a:srgbClr val="00B050"/>
                </a:solidFill>
              </a:rPr>
              <a:t>2014(Strength </a:t>
            </a:r>
            <a:r>
              <a:rPr lang="en-US" b="1" dirty="0" smtClean="0">
                <a:solidFill>
                  <a:srgbClr val="00B050"/>
                </a:solidFill>
              </a:rPr>
              <a:t>500 Student) Ph 2247709</a:t>
            </a:r>
          </a:p>
          <a:p>
            <a:r>
              <a:rPr lang="en-US" b="1" i="1" dirty="0" smtClean="0"/>
              <a:t>Lecture on Awareness about </a:t>
            </a:r>
            <a:r>
              <a:rPr lang="en-US" b="1" i="1" dirty="0" err="1" smtClean="0"/>
              <a:t>Thalesamia</a:t>
            </a:r>
            <a:endParaRPr lang="en-US" b="1" i="1" dirty="0" smtClean="0"/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	by Dr. </a:t>
            </a:r>
            <a:r>
              <a:rPr lang="en-US" b="1" dirty="0" err="1" smtClean="0">
                <a:solidFill>
                  <a:srgbClr val="00B0F0"/>
                </a:solidFill>
              </a:rPr>
              <a:t>Chetanaben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Bechara</a:t>
            </a:r>
            <a:endParaRPr lang="en-US" b="1" dirty="0" smtClean="0">
              <a:solidFill>
                <a:srgbClr val="00B0F0"/>
              </a:solidFill>
            </a:endParaRP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(13)  Dt. 22 – 02 - </a:t>
            </a:r>
            <a:r>
              <a:rPr lang="en-US" b="1" dirty="0" smtClean="0">
                <a:solidFill>
                  <a:srgbClr val="00B050"/>
                </a:solidFill>
              </a:rPr>
              <a:t>2014(Strength </a:t>
            </a:r>
            <a:r>
              <a:rPr lang="en-US" b="1" dirty="0" smtClean="0">
                <a:solidFill>
                  <a:srgbClr val="00B050"/>
                </a:solidFill>
              </a:rPr>
              <a:t>500 Student) Ph 2247709</a:t>
            </a:r>
          </a:p>
          <a:p>
            <a:r>
              <a:rPr lang="en-US" b="1" i="1" dirty="0" smtClean="0"/>
              <a:t>General Knowledge Test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(14)  Dt. 28 – 02 - </a:t>
            </a:r>
            <a:r>
              <a:rPr lang="en-US" b="1" dirty="0" smtClean="0">
                <a:solidFill>
                  <a:srgbClr val="00B050"/>
                </a:solidFill>
              </a:rPr>
              <a:t>2014(Strength </a:t>
            </a:r>
            <a:r>
              <a:rPr lang="en-US" b="1" dirty="0" smtClean="0">
                <a:solidFill>
                  <a:srgbClr val="00B050"/>
                </a:solidFill>
              </a:rPr>
              <a:t>500 Student) Ph 2247709</a:t>
            </a:r>
          </a:p>
          <a:p>
            <a:r>
              <a:rPr lang="en-US" b="1" i="1" dirty="0" smtClean="0"/>
              <a:t>Lecture on Mental Stress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	by </a:t>
            </a:r>
            <a:r>
              <a:rPr lang="en-US" b="1" dirty="0" err="1" smtClean="0">
                <a:solidFill>
                  <a:srgbClr val="00B0F0"/>
                </a:solidFill>
              </a:rPr>
              <a:t>Devayatbhai</a:t>
            </a:r>
            <a:r>
              <a:rPr lang="en-US" b="1" dirty="0" smtClean="0">
                <a:solidFill>
                  <a:srgbClr val="00B0F0"/>
                </a:solidFill>
              </a:rPr>
              <a:t> Baku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(15)  Dt. 07 – 03 - </a:t>
            </a:r>
            <a:r>
              <a:rPr lang="en-US" b="1" dirty="0" smtClean="0">
                <a:solidFill>
                  <a:srgbClr val="00B050"/>
                </a:solidFill>
              </a:rPr>
              <a:t>2014(Strength </a:t>
            </a:r>
            <a:r>
              <a:rPr lang="en-US" b="1" dirty="0" smtClean="0">
                <a:solidFill>
                  <a:srgbClr val="00B050"/>
                </a:solidFill>
              </a:rPr>
              <a:t>500 Student) Ph 2247709</a:t>
            </a:r>
          </a:p>
          <a:p>
            <a:r>
              <a:rPr lang="en-US" b="1" i="1" dirty="0" smtClean="0"/>
              <a:t>Presentation on Importance of </a:t>
            </a:r>
            <a:r>
              <a:rPr lang="en-US" b="1" i="1" dirty="0" err="1" smtClean="0"/>
              <a:t>Gandhiji</a:t>
            </a:r>
            <a:r>
              <a:rPr lang="en-US" b="1" i="1" dirty="0" smtClean="0"/>
              <a:t> in Modern Time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	by Ms. </a:t>
            </a:r>
            <a:r>
              <a:rPr lang="en-US" b="1" dirty="0" err="1" smtClean="0">
                <a:solidFill>
                  <a:srgbClr val="00B0F0"/>
                </a:solidFill>
              </a:rPr>
              <a:t>Kajal</a:t>
            </a:r>
            <a:r>
              <a:rPr lang="en-US" b="1" dirty="0" smtClean="0">
                <a:solidFill>
                  <a:srgbClr val="00B0F0"/>
                </a:solidFill>
              </a:rPr>
              <a:t> (Student)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Blood Donation Camp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intel\Desktop\S. Dhara Photo, 2013-14\05072013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46237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234</Words>
  <Application>Microsoft Office PowerPoint</Application>
  <PresentationFormat>On-screen Show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Community  Services Dhara 2013-14</vt:lpstr>
      <vt:lpstr>Slide 2</vt:lpstr>
      <vt:lpstr>Slide 3</vt:lpstr>
      <vt:lpstr>Slide 4</vt:lpstr>
      <vt:lpstr>Slide 5</vt:lpstr>
      <vt:lpstr>Slide 6</vt:lpstr>
      <vt:lpstr>Slide 7</vt:lpstr>
      <vt:lpstr>Slide 8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intel</dc:creator>
  <cp:lastModifiedBy>intel</cp:lastModifiedBy>
  <cp:revision>23</cp:revision>
  <dcterms:created xsi:type="dcterms:W3CDTF">2014-04-12T18:17:59Z</dcterms:created>
  <dcterms:modified xsi:type="dcterms:W3CDTF">2014-05-03T16:24:15Z</dcterms:modified>
</cp:coreProperties>
</file>